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2D370E-BD57-496E-91B4-07F161B490FE}" v="88" dt="2025-07-30T02:47:32.7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桃音 米川" userId="92aa9915d7bb32b8" providerId="LiveId" clId="{669DD55B-7F0F-4825-B166-1316868C2320}"/>
    <pc:docChg chg="undo custSel addSld delSld modSld">
      <pc:chgData name="桃音 米川" userId="92aa9915d7bb32b8" providerId="LiveId" clId="{669DD55B-7F0F-4825-B166-1316868C2320}" dt="2025-07-07T04:15:15.603" v="2606" actId="12385"/>
      <pc:docMkLst>
        <pc:docMk/>
      </pc:docMkLst>
      <pc:sldChg chg="delSp modSp del mod">
        <pc:chgData name="桃音 米川" userId="92aa9915d7bb32b8" providerId="LiveId" clId="{669DD55B-7F0F-4825-B166-1316868C2320}" dt="2025-07-07T02:10:51.043" v="2387" actId="2696"/>
        <pc:sldMkLst>
          <pc:docMk/>
          <pc:sldMk cId="2310780938" sldId="256"/>
        </pc:sldMkLst>
      </pc:sldChg>
      <pc:sldChg chg="addSp delSp modSp new mod">
        <pc:chgData name="桃音 米川" userId="92aa9915d7bb32b8" providerId="LiveId" clId="{669DD55B-7F0F-4825-B166-1316868C2320}" dt="2025-07-07T04:15:15.603" v="2606" actId="12385"/>
        <pc:sldMkLst>
          <pc:docMk/>
          <pc:sldMk cId="2199885305" sldId="257"/>
        </pc:sldMkLst>
        <pc:spChg chg="add mod">
          <ac:chgData name="桃音 米川" userId="92aa9915d7bb32b8" providerId="LiveId" clId="{669DD55B-7F0F-4825-B166-1316868C2320}" dt="2025-07-07T02:45:43.021" v="2600" actId="1076"/>
          <ac:spMkLst>
            <pc:docMk/>
            <pc:sldMk cId="2199885305" sldId="257"/>
            <ac:spMk id="2" creationId="{447ED48C-C5A8-38C5-282A-7CE8B3C25E40}"/>
          </ac:spMkLst>
        </pc:spChg>
        <pc:graphicFrameChg chg="add mod modGraphic">
          <ac:chgData name="桃音 米川" userId="92aa9915d7bb32b8" providerId="LiveId" clId="{669DD55B-7F0F-4825-B166-1316868C2320}" dt="2025-07-07T04:15:15.603" v="2606" actId="12385"/>
          <ac:graphicFrameMkLst>
            <pc:docMk/>
            <pc:sldMk cId="2199885305" sldId="257"/>
            <ac:graphicFrameMk id="3" creationId="{535188A5-9D31-C376-B23E-6B2EADD36ADF}"/>
          </ac:graphicFrameMkLst>
        </pc:graphicFrameChg>
      </pc:sldChg>
    </pc:docChg>
  </pc:docChgLst>
  <pc:docChgLst>
    <pc:chgData name="桃音 米川" userId="92aa9915d7bb32b8" providerId="LiveId" clId="{A52D370E-BD57-496E-91B4-07F161B490FE}"/>
    <pc:docChg chg="modSld">
      <pc:chgData name="桃音 米川" userId="92aa9915d7bb32b8" providerId="LiveId" clId="{A52D370E-BD57-496E-91B4-07F161B490FE}" dt="2025-07-30T02:47:42.737" v="495" actId="1076"/>
      <pc:docMkLst>
        <pc:docMk/>
      </pc:docMkLst>
      <pc:sldChg chg="modSp mod">
        <pc:chgData name="桃音 米川" userId="92aa9915d7bb32b8" providerId="LiveId" clId="{A52D370E-BD57-496E-91B4-07F161B490FE}" dt="2025-07-30T02:47:42.737" v="495" actId="1076"/>
        <pc:sldMkLst>
          <pc:docMk/>
          <pc:sldMk cId="2199885305" sldId="257"/>
        </pc:sldMkLst>
        <pc:spChg chg="mod">
          <ac:chgData name="桃音 米川" userId="92aa9915d7bb32b8" providerId="LiveId" clId="{A52D370E-BD57-496E-91B4-07F161B490FE}" dt="2025-07-25T01:27:18.129" v="220" actId="1076"/>
          <ac:spMkLst>
            <pc:docMk/>
            <pc:sldMk cId="2199885305" sldId="257"/>
            <ac:spMk id="2" creationId="{447ED48C-C5A8-38C5-282A-7CE8B3C25E40}"/>
          </ac:spMkLst>
        </pc:spChg>
        <pc:graphicFrameChg chg="mod modGraphic">
          <ac:chgData name="桃音 米川" userId="92aa9915d7bb32b8" providerId="LiveId" clId="{A52D370E-BD57-496E-91B4-07F161B490FE}" dt="2025-07-30T02:47:42.737" v="495" actId="1076"/>
          <ac:graphicFrameMkLst>
            <pc:docMk/>
            <pc:sldMk cId="2199885305" sldId="257"/>
            <ac:graphicFrameMk id="3" creationId="{535188A5-9D31-C376-B23E-6B2EADD36AD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63EF57-4F99-F0CA-0C10-792BBCC13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9EC4D1-C789-5285-41E6-4D9A3321A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8218D9-510E-9150-6E95-6AE34495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C59BF-3C19-CE99-5589-A6C38B93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FF49BC-B370-DB0C-49B4-1FD4BF42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02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2C66B7-8BE5-E6DF-84F2-33325B91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C674A5-3A5D-3F84-D5B7-9957DDC1A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85143-D82A-AF61-A1B4-F0ACF21D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BCE6B0-315B-DAED-A8C2-0E750AAF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987019-BE78-ADDF-9F21-9ECB7BA2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9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D88C86-C2FC-6CEE-39FD-18812EEB2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EC97EB-D95E-1241-5B0D-F0DA54F48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6DFED2-CB7C-CE35-A77B-920E06A1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C6F7F7-3E50-CFF4-9779-5488D1A36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3D5459-972D-F231-777C-FF2F237AA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4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EDBA26-9062-FC6D-1C75-6FBC0E4FC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2911BA-43CA-2F26-D06A-6789E020A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FB4593-5F20-35D6-8E7F-6C974296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FEA88A-6939-C85F-44CA-9E674D59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937E49-9E24-5314-3F1B-59E49D58F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46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AD8C8D-5DCB-5E2A-B316-501E11109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A0758-0292-26FC-82E9-785FA7EE5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1328D3-FAAB-5B39-168E-988C04AA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452137-A582-AB9E-8DA1-FCE64B616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E0E0F3-D0DD-56D7-9672-4160F0C07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80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8BD31F-B93B-524E-8A88-3DB94331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833650-B924-21A5-4979-81D761BD17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0CD6A6-8D4A-20ED-165F-C1AC53719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4F13A1-343A-5E89-EDE5-40101DB0A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C79DB9-DD4B-D655-E00F-C15DDD76D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91846-7C00-69DE-4742-9EB3A6C2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73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3A53AA-28ED-6D7D-BA92-2384B7049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A3D3BF-6D66-35FE-B1A1-3D8E0E745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83AF8C-E287-B97B-8F07-45F7B6635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596F5F-F9A5-5908-5634-45C0DA2132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78CB61-9336-16B4-9042-C7EEECCD0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BC3A9E-FF95-77E8-59C1-4161F0F3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38E716F-A29B-9EB0-CD4D-258A2818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1C0FF4-8CF9-91DE-FC1A-BCB49BAB0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13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E25223-B3C3-9B40-CB28-D954D659B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3CFAD6-2084-1F07-D5C4-EDF856181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10C438-6922-E3BB-8571-6995930D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5EE37B-A41C-5FD5-7DEF-8103F0D30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66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38F3E5-12CB-6653-19ED-A4DB813E1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1D16AA0-FCF5-079D-C5C6-3010CB8C1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EB2773-3F89-A78D-417B-5B910536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46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D6C06C-808E-674B-0850-7647AF620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D520ED-4483-EC77-3E0F-D00F82AD1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2B8E62-8F3B-4CB9-4EAC-82169ECB1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82DA90-5ACD-6841-8CA3-4D991247B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39FF85-231E-C68B-9EFC-AA112EE0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48EF71-A732-6A80-9DA6-177D5075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98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EDEB8-2BA5-99A3-0DAB-52F886C8A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5B8245-9AED-8CC7-EBF3-869034697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654B6D-36A0-9445-5423-692EB43C5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2184B5-A53A-E3B8-85FD-F19470E26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B61109-6CF9-2528-8C34-1C388B602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633755-A440-B30D-909F-72B904BE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29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CB01EBD-7598-2559-431D-4F20B799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68BD96-CAC3-ABB9-154B-0DE4AD6A9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B0C719-38BC-6128-1787-74539C1A6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92EBE-1DFA-4CBC-BC70-DE23A7E7E334}" type="datetimeFigureOut">
              <a:rPr kumimoji="1" lang="ja-JP" altLang="en-US" smtClean="0"/>
              <a:t>2025/7/30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2507CD-EAD8-A86F-1346-16BC4D240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44258A-CD08-7F2F-A686-CE41F8DD9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9B1C-038F-46A7-B4BE-3A72901B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60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535188A5-9D31-C376-B23E-6B2EADD36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042864"/>
              </p:ext>
            </p:extLst>
          </p:nvPr>
        </p:nvGraphicFramePr>
        <p:xfrm>
          <a:off x="924230" y="472865"/>
          <a:ext cx="10343539" cy="62091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1806">
                  <a:extLst>
                    <a:ext uri="{9D8B030D-6E8A-4147-A177-3AD203B41FA5}">
                      <a16:colId xmlns:a16="http://schemas.microsoft.com/office/drawing/2014/main" val="981381669"/>
                    </a:ext>
                  </a:extLst>
                </a:gridCol>
                <a:gridCol w="5018829">
                  <a:extLst>
                    <a:ext uri="{9D8B030D-6E8A-4147-A177-3AD203B41FA5}">
                      <a16:colId xmlns:a16="http://schemas.microsoft.com/office/drawing/2014/main" val="2608772596"/>
                    </a:ext>
                  </a:extLst>
                </a:gridCol>
                <a:gridCol w="3932904">
                  <a:extLst>
                    <a:ext uri="{9D8B030D-6E8A-4147-A177-3AD203B41FA5}">
                      <a16:colId xmlns:a16="http://schemas.microsoft.com/office/drawing/2014/main" val="1335145511"/>
                    </a:ext>
                  </a:extLst>
                </a:gridCol>
              </a:tblGrid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業態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対応事項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ご紹介先</a:t>
                      </a:r>
                      <a:endParaRPr kumimoji="1" lang="en-US" altLang="ja-JP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9515496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弁護士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事故相談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</a:t>
                      </a:r>
                      <a:r>
                        <a:rPr kumimoji="1" lang="ja-JP" altLang="en-US" sz="1050" dirty="0"/>
                        <a:t>先生・</a:t>
                      </a:r>
                      <a:r>
                        <a:rPr kumimoji="1" lang="en-US" altLang="ja-JP" sz="1050" dirty="0"/>
                        <a:t>T</a:t>
                      </a:r>
                      <a:r>
                        <a:rPr kumimoji="1" lang="ja-JP" altLang="en-US" sz="1050" dirty="0"/>
                        <a:t>先生・</a:t>
                      </a:r>
                      <a:r>
                        <a:rPr kumimoji="1" lang="en-US" altLang="ja-JP" sz="1050" dirty="0"/>
                        <a:t>M</a:t>
                      </a:r>
                      <a:r>
                        <a:rPr kumimoji="1" lang="ja-JP" altLang="en-US" sz="1050"/>
                        <a:t>事務所</a:t>
                      </a:r>
                      <a:endParaRPr kumimoji="1" lang="ja-JP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6178992"/>
                  </a:ext>
                </a:extLst>
              </a:tr>
              <a:tr h="3201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社会保険労務士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契約先企業の保険に関する届出書・申請・報告書などの作成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N</a:t>
                      </a:r>
                      <a:r>
                        <a:rPr kumimoji="1" lang="ja-JP" altLang="en-US" sz="1050" dirty="0"/>
                        <a:t>先生・</a:t>
                      </a:r>
                      <a:r>
                        <a:rPr kumimoji="1" lang="en-US" altLang="ja-JP" sz="1050" dirty="0"/>
                        <a:t>H</a:t>
                      </a:r>
                      <a:r>
                        <a:rPr kumimoji="1" lang="ja-JP" altLang="en-US" sz="1050" dirty="0"/>
                        <a:t>先生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5448923"/>
                  </a:ext>
                </a:extLst>
              </a:tr>
              <a:tr h="3621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税理士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確定申告など税金関連の書類作成</a:t>
                      </a:r>
                      <a:endParaRPr kumimoji="1" lang="en-US" altLang="ja-JP" sz="1050" dirty="0"/>
                    </a:p>
                    <a:p>
                      <a:r>
                        <a:rPr kumimoji="1" lang="ja-JP" altLang="en-US" sz="1050" dirty="0"/>
                        <a:t>税務官公署への申告・申請など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O</a:t>
                      </a:r>
                      <a:r>
                        <a:rPr kumimoji="1" lang="ja-JP" altLang="en-US" sz="1050" dirty="0"/>
                        <a:t>事務所</a:t>
                      </a:r>
                      <a:endParaRPr kumimoji="1" lang="en-US" altLang="ja-JP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3852766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司法書士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不動産登記や商業登記・遺言書作成・相続時名義変更など</a:t>
                      </a:r>
                      <a:endParaRPr kumimoji="1" lang="en-US" altLang="ja-JP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K</a:t>
                      </a:r>
                      <a:r>
                        <a:rPr kumimoji="1" lang="ja-JP" altLang="en-US" sz="1050" dirty="0"/>
                        <a:t>先生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1839715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土地家屋調査士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登記簿の表題部の登記の申請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K</a:t>
                      </a:r>
                      <a:r>
                        <a:rPr kumimoji="1" lang="ja-JP" altLang="en-US" sz="1050" dirty="0"/>
                        <a:t>事務所・</a:t>
                      </a:r>
                      <a:r>
                        <a:rPr kumimoji="1" lang="en-US" altLang="ja-JP" sz="1050" dirty="0"/>
                        <a:t>U</a:t>
                      </a:r>
                      <a:r>
                        <a:rPr kumimoji="1" lang="ja-JP" altLang="en-US" sz="1050" dirty="0"/>
                        <a:t>事務所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0329067"/>
                  </a:ext>
                </a:extLst>
              </a:tr>
              <a:tr h="4482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行政書士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市役所や国の機関などに提出する書類や権利事務・事実証明に関する書類の作成相談、助成金申請や各種営業許可申請など</a:t>
                      </a:r>
                      <a:endParaRPr kumimoji="1" lang="en-US" altLang="ja-JP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Y</a:t>
                      </a:r>
                      <a:r>
                        <a:rPr kumimoji="1" lang="ja-JP" altLang="en-US" sz="1050" dirty="0"/>
                        <a:t>先生</a:t>
                      </a:r>
                      <a:endParaRPr kumimoji="1" lang="en-US" altLang="ja-JP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2790803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整備工場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自動車修理・車検・点検・中古車販売・ドラレコ取付</a:t>
                      </a:r>
                      <a:endParaRPr kumimoji="1" lang="en-US" altLang="ja-JP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I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H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F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T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O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M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U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E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N</a:t>
                      </a:r>
                      <a:r>
                        <a:rPr kumimoji="1" lang="ja-JP" altLang="en-US" sz="1050" dirty="0"/>
                        <a:t>社</a:t>
                      </a:r>
                      <a:endParaRPr kumimoji="1" lang="en-US" altLang="ja-JP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720178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不動産業者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不動産販売・賃貸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T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A</a:t>
                      </a:r>
                      <a:r>
                        <a:rPr kumimoji="1" lang="ja-JP" altLang="en-US" sz="1050" dirty="0"/>
                        <a:t>社・</a:t>
                      </a:r>
                      <a:r>
                        <a:rPr kumimoji="1" lang="en-US" altLang="ja-JP" sz="1050" dirty="0"/>
                        <a:t>K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3125185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事故時のレッカー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事故時のレッカー手配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W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001238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事故時の代車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事故・故障時の代車手配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N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2884700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代行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運転代行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</a:t>
                      </a:r>
                      <a:r>
                        <a:rPr kumimoji="1" lang="ja-JP" altLang="en-US" sz="1050" dirty="0"/>
                        <a:t>代行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591182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清掃業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エアコンやお風呂・台所などの水回りのお掃除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K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80336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観光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観光バスやマイクロバス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T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9512737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害虫駆除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スズメバチなどの害虫駆除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U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7359420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写真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写真撮影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</a:t>
                      </a:r>
                      <a:r>
                        <a:rPr kumimoji="1" lang="ja-JP" altLang="en-US" sz="1050" dirty="0"/>
                        <a:t>スタジオ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5759496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印刷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カレンダーやノベルティ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I</a:t>
                      </a:r>
                      <a:r>
                        <a:rPr kumimoji="1" lang="ja-JP" altLang="en-US" sz="1050" dirty="0"/>
                        <a:t>印刷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4165345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ガソリンスタンド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給油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U</a:t>
                      </a:r>
                      <a:r>
                        <a:rPr kumimoji="1" lang="ja-JP" altLang="en-US" sz="1050" dirty="0"/>
                        <a:t>石油・</a:t>
                      </a:r>
                      <a:r>
                        <a:rPr kumimoji="1" lang="en-US" altLang="ja-JP" sz="1050" dirty="0"/>
                        <a:t>A</a:t>
                      </a:r>
                      <a:r>
                        <a:rPr kumimoji="1" lang="ja-JP" altLang="en-US" sz="1050" dirty="0"/>
                        <a:t>石油・</a:t>
                      </a:r>
                      <a:r>
                        <a:rPr kumimoji="1" lang="en-US" altLang="ja-JP" sz="1050" dirty="0"/>
                        <a:t>W</a:t>
                      </a:r>
                      <a:r>
                        <a:rPr kumimoji="1" lang="ja-JP" altLang="en-US" sz="1050" dirty="0"/>
                        <a:t>石油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009242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塗装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外壁修理など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H</a:t>
                      </a:r>
                      <a:r>
                        <a:rPr kumimoji="1" lang="ja-JP" altLang="en-US" sz="1050" dirty="0"/>
                        <a:t>塗装店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601317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墓石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墓石の施工など</a:t>
                      </a:r>
                      <a:endParaRPr kumimoji="1" lang="en-US" altLang="ja-JP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K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5709915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飲食店</a:t>
                      </a:r>
                      <a:endParaRPr kumimoji="1" lang="en-US" altLang="ja-JP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おいしいお店の紹介・お弁当の依頼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K</a:t>
                      </a:r>
                      <a:r>
                        <a:rPr kumimoji="1" lang="ja-JP" altLang="en-US" sz="1050" dirty="0"/>
                        <a:t>店・</a:t>
                      </a:r>
                      <a:r>
                        <a:rPr kumimoji="1" lang="en-US" altLang="ja-JP" sz="1050" dirty="0"/>
                        <a:t>C</a:t>
                      </a:r>
                      <a:r>
                        <a:rPr kumimoji="1" lang="ja-JP" altLang="en-US" sz="1050" dirty="0"/>
                        <a:t>店・</a:t>
                      </a:r>
                      <a:r>
                        <a:rPr kumimoji="1" lang="en-US" altLang="ja-JP" sz="1050" dirty="0"/>
                        <a:t>D</a:t>
                      </a:r>
                      <a:r>
                        <a:rPr kumimoji="1" lang="ja-JP" altLang="en-US" sz="1050" dirty="0"/>
                        <a:t>店・</a:t>
                      </a:r>
                      <a:r>
                        <a:rPr kumimoji="1" lang="en-US" altLang="ja-JP" sz="1050" dirty="0"/>
                        <a:t>S</a:t>
                      </a:r>
                      <a:r>
                        <a:rPr kumimoji="1" lang="ja-JP" altLang="en-US" sz="1050" dirty="0"/>
                        <a:t>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66734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建物修繕</a:t>
                      </a:r>
                      <a:endParaRPr kumimoji="1" lang="en-US" altLang="ja-JP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建物修繕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M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328664"/>
                  </a:ext>
                </a:extLst>
              </a:tr>
              <a:tr h="2318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レンタカー</a:t>
                      </a:r>
                      <a:endParaRPr kumimoji="1" lang="en-US" altLang="ja-JP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レンタカー手配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S</a:t>
                      </a:r>
                      <a:r>
                        <a:rPr kumimoji="1" lang="ja-JP" altLang="en-US" sz="1050" dirty="0"/>
                        <a:t>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2206175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47ED48C-C5A8-38C5-282A-7CE8B3C25E40}"/>
              </a:ext>
            </a:extLst>
          </p:cNvPr>
          <p:cNvSpPr txBox="1"/>
          <p:nvPr/>
        </p:nvSpPr>
        <p:spPr>
          <a:xfrm>
            <a:off x="4950541" y="103533"/>
            <a:ext cx="1504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ご紹介一覧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988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312</Words>
  <Application>Microsoft Office PowerPoint</Application>
  <PresentationFormat>ワイド画面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桃音 米川</dc:creator>
  <cp:lastModifiedBy>桃音 米川</cp:lastModifiedBy>
  <cp:revision>1</cp:revision>
  <dcterms:created xsi:type="dcterms:W3CDTF">2025-07-02T02:15:05Z</dcterms:created>
  <dcterms:modified xsi:type="dcterms:W3CDTF">2025-07-30T02:47:46Z</dcterms:modified>
</cp:coreProperties>
</file>